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so" ContentType="application/octet-stream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.so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Decentralized Management;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perspective change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2997200" cy="168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" y="1066800"/>
            <a:ext cx="28956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29972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test2</a:t>
            </a:r>
          </a:p>
        </p:txBody>
      </p:sp>
      <p:pic>
        <p:nvPicPr>
          <p:cNvPr descr="https://github.com/ManuelePasini/slides-markdown/blob/master/slides/images/dataplat_seminar/ortho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975100" y="203200"/>
            <a:ext cx="42799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test3</a:t>
            </a:r>
          </a:p>
        </p:txBody>
      </p:sp>
      <p:pic>
        <p:nvPicPr>
          <p:cNvPr descr="https://github.com/ManuelePasini/slides-markdown/blob/master/slides/images/dataplat_seminar/watering_pipeline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test4</a:t>
            </a:r>
          </a:p>
        </p:txBody>
      </p:sp>
      <p:pic>
        <p:nvPicPr>
          <p:cNvPr descr="https://github.com/ManuelePasini/slides-markdown/blob/master/slides/images/dataplat_seminar/agritec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test5</a:t>
            </a:r>
          </a:p>
        </p:txBody>
      </p:sp>
      <p:pic>
        <p:nvPicPr>
          <p:cNvPr descr="https://github.com/ManuelePasini/slides-markdown/blob/master/slides/images/dataplat_seminar/agritech_ods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test6</a:t>
            </a:r>
          </a:p>
        </p:txBody>
      </p:sp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test7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Slide19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2025-12-08T10:16:18Z</dcterms:created>
  <dcterms:modified xsi:type="dcterms:W3CDTF">2025-12-08T10:16:18Z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